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6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allto:11%203003-2393" TargetMode="External"/><Relationship Id="rId2" Type="http://schemas.openxmlformats.org/officeDocument/2006/relationships/hyperlink" Target="callto:(41)%203380-2222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abio.fukuda@nissan.com.br" TargetMode="External"/><Relationship Id="rId2" Type="http://schemas.openxmlformats.org/officeDocument/2006/relationships/hyperlink" Target="mailto:Rinaldo.Zanzini@nissan.com.br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idia.jesus@carrera.com.br" TargetMode="External"/><Relationship Id="rId2" Type="http://schemas.openxmlformats.org/officeDocument/2006/relationships/hyperlink" Target="mailto:admvendas@carrera.com.b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nissan.com.br/gvn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adson.mendonca@nikainissan.com.br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Procedimentos CAC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Sac</a:t>
            </a:r>
            <a:r>
              <a:rPr lang="pt-BR" dirty="0" smtClean="0"/>
              <a:t> Nissan 2020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385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63007" y="126124"/>
            <a:ext cx="5384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i="1" u="sng" dirty="0" smtClean="0"/>
              <a:t>Algumas informações importantes </a:t>
            </a:r>
            <a:endParaRPr lang="pt-BR" sz="2400" b="1" i="1" u="sng" dirty="0"/>
          </a:p>
        </p:txBody>
      </p:sp>
      <p:sp>
        <p:nvSpPr>
          <p:cNvPr id="3" name="CaixaDeTexto 2"/>
          <p:cNvSpPr txBox="1"/>
          <p:nvPr/>
        </p:nvSpPr>
        <p:spPr>
          <a:xfrm>
            <a:off x="157656" y="1008993"/>
            <a:ext cx="11887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Se concessionária solicita suporte ao </a:t>
            </a:r>
            <a:r>
              <a:rPr lang="pt-BR" dirty="0" err="1"/>
              <a:t>token</a:t>
            </a:r>
            <a:r>
              <a:rPr lang="pt-BR" dirty="0"/>
              <a:t> .</a:t>
            </a:r>
            <a:br>
              <a:rPr lang="pt-BR" dirty="0"/>
            </a:br>
            <a:r>
              <a:rPr lang="pt-BR" dirty="0"/>
              <a:t>R: Service Desk no </a:t>
            </a:r>
            <a:r>
              <a:rPr lang="pt-BR" dirty="0" err="1"/>
              <a:t>tel</a:t>
            </a:r>
            <a:r>
              <a:rPr lang="pt-BR" dirty="0"/>
              <a:t> </a:t>
            </a:r>
            <a:r>
              <a:rPr lang="pt-BR" dirty="0">
                <a:hlinkClick r:id="rId2"/>
              </a:rPr>
              <a:t>(41) 3380-2222</a:t>
            </a:r>
            <a:r>
              <a:rPr lang="pt-BR" dirty="0"/>
              <a:t>. Este canal o Rinaldo que nos passou</a:t>
            </a:r>
            <a:br>
              <a:rPr lang="pt-BR" dirty="0"/>
            </a:br>
            <a:r>
              <a:rPr lang="pt-BR" dirty="0"/>
              <a:t>E tem o </a:t>
            </a:r>
            <a:r>
              <a:rPr lang="pt-BR" dirty="0">
                <a:hlinkClick r:id="rId3"/>
              </a:rPr>
              <a:t>11 3003-2393</a:t>
            </a:r>
            <a:r>
              <a:rPr lang="pt-BR" dirty="0"/>
              <a:t> opção 4-mas na maioria eles transferem para o CAC.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Quando concessionária dificuldades em acessar o </a:t>
            </a:r>
            <a:r>
              <a:rPr lang="pt-BR" dirty="0" err="1" smtClean="0"/>
              <a:t>portal:webmail.redenissan.com.br</a:t>
            </a:r>
            <a:r>
              <a:rPr lang="pt-BR" dirty="0" smtClean="0"/>
              <a:t> </a:t>
            </a:r>
            <a:br>
              <a:rPr lang="pt-BR" dirty="0" smtClean="0"/>
            </a:br>
            <a:r>
              <a:rPr lang="pt-BR" dirty="0" smtClean="0"/>
              <a:t>R: Basta seguir o passo a passo do </a:t>
            </a:r>
            <a:r>
              <a:rPr lang="pt-BR" b="1" i="1" dirty="0" smtClean="0"/>
              <a:t>Manual de utilização de contas  de Webmail Rede Nissan </a:t>
            </a:r>
            <a:r>
              <a:rPr lang="pt-BR" dirty="0" smtClean="0"/>
              <a:t>disponível na ferramenta e-book.</a:t>
            </a:r>
            <a:br>
              <a:rPr lang="pt-BR" dirty="0" smtClean="0"/>
            </a:br>
            <a:endParaRPr lang="pt-B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Quanto </a:t>
            </a:r>
            <a:r>
              <a:rPr lang="pt-BR" dirty="0"/>
              <a:t>a webmails .</a:t>
            </a:r>
            <a:br>
              <a:rPr lang="pt-BR" dirty="0"/>
            </a:br>
            <a:r>
              <a:rPr lang="pt-BR" dirty="0"/>
              <a:t>R: São 13 acessos ,conforme pode ser verificado na planilha de usuários de </a:t>
            </a:r>
            <a:r>
              <a:rPr lang="pt-BR" dirty="0" smtClean="0"/>
              <a:t>webmail, o </a:t>
            </a:r>
            <a:r>
              <a:rPr lang="pt-BR" dirty="0"/>
              <a:t>CAC só ajuda no envio dos </a:t>
            </a:r>
            <a:r>
              <a:rPr lang="pt-BR" dirty="0" smtClean="0"/>
              <a:t>acesso.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O concessionário tem acesso a caixa de entrada de webmail.</a:t>
            </a:r>
            <a:br>
              <a:rPr lang="pt-BR" dirty="0"/>
            </a:br>
            <a:r>
              <a:rPr lang="pt-BR" dirty="0"/>
              <a:t>Não tem reset de senha ,porque na planilha de </a:t>
            </a:r>
            <a:r>
              <a:rPr lang="pt-BR" dirty="0" smtClean="0"/>
              <a:t>webmail ( E-book) </a:t>
            </a:r>
            <a:r>
              <a:rPr lang="pt-BR" dirty="0"/>
              <a:t>já tem o </a:t>
            </a:r>
            <a:r>
              <a:rPr lang="pt-BR" dirty="0" err="1"/>
              <a:t>login</a:t>
            </a:r>
            <a:r>
              <a:rPr lang="pt-BR" dirty="0"/>
              <a:t> e senha que não muda e sempre o </a:t>
            </a:r>
            <a:r>
              <a:rPr lang="pt-BR" dirty="0" smtClean="0"/>
              <a:t>mesmo, caso a concessionária se esqueça deste acesso podemos passar de acordo com os dados da planilha.</a:t>
            </a: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Em </a:t>
            </a:r>
            <a:r>
              <a:rPr lang="pt-BR" dirty="0"/>
              <a:t>caso de outras dúvidas, enviar e-mail para: Suporte MPS: adilson.takaoka@mps.com.br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26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0799"/>
            <a:ext cx="12192000" cy="150706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passo a Passo para Reset de senha Acesso sistema GVN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0" y="1081670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Reset de Senha </a:t>
            </a:r>
            <a:endParaRPr lang="pt-BR" dirty="0"/>
          </a:p>
          <a:p>
            <a:r>
              <a:rPr lang="pt-BR" dirty="0"/>
              <a:t>Caso o usuário tenha esquecido a senha para acesso ao GVN, existe a possibilidade de solicitar o </a:t>
            </a:r>
            <a:r>
              <a:rPr lang="pt-BR" b="1" dirty="0"/>
              <a:t>Reset de Senha </a:t>
            </a:r>
            <a:r>
              <a:rPr lang="pt-BR" dirty="0"/>
              <a:t>a partir do próprio sistema. Ao final do processo uma nova senha será gerada. </a:t>
            </a:r>
          </a:p>
          <a:p>
            <a:r>
              <a:rPr lang="pt-BR" dirty="0"/>
              <a:t>Para tal, siga os passos abaixo: </a:t>
            </a:r>
          </a:p>
          <a:p>
            <a:r>
              <a:rPr lang="pt-BR" dirty="0"/>
              <a:t> </a:t>
            </a:r>
          </a:p>
          <a:p>
            <a:r>
              <a:rPr lang="pt-BR" dirty="0"/>
              <a:t>1-Na tela do </a:t>
            </a:r>
            <a:r>
              <a:rPr lang="pt-BR" dirty="0" err="1"/>
              <a:t>login</a:t>
            </a:r>
            <a:r>
              <a:rPr lang="pt-BR" dirty="0"/>
              <a:t> do sistema, clique sobre o texto “</a:t>
            </a:r>
            <a:r>
              <a:rPr lang="pt-BR" dirty="0" err="1"/>
              <a:t>Please</a:t>
            </a:r>
            <a:r>
              <a:rPr lang="pt-BR" dirty="0"/>
              <a:t> click </a:t>
            </a:r>
            <a:r>
              <a:rPr lang="pt-BR" dirty="0" err="1"/>
              <a:t>here</a:t>
            </a:r>
            <a:r>
              <a:rPr lang="pt-BR" dirty="0"/>
              <a:t> for "</a:t>
            </a:r>
            <a:r>
              <a:rPr lang="pt-BR" dirty="0" err="1"/>
              <a:t>Password</a:t>
            </a:r>
            <a:r>
              <a:rPr lang="pt-BR" dirty="0"/>
              <a:t> Reset"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990927"/>
            <a:ext cx="7738533" cy="3663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6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Na 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 seguinte, digitar o “Usuário”, “Sobrenome”, “nome”, “e-mail” e depois clique em “Next”: </a:t>
            </a:r>
            <a:endParaRPr lang="pt-BR" sz="2800" dirty="0">
              <a:solidFill>
                <a:srgbClr val="000000"/>
              </a:solidFill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0640" y="705164"/>
            <a:ext cx="9570720" cy="526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240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todas as informações foram digitadas corretamente na tela anterior, aparecerá na tela seguinte a mensagem abaixo. Clique em “</a:t>
            </a:r>
            <a:r>
              <a:rPr lang="pt-BR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Close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”: </a:t>
            </a:r>
            <a:endParaRPr lang="pt-BR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7928" y="1101724"/>
            <a:ext cx="9776143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500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sistema então enviará por e-mail um link para que o usuário efetue o reset de sua senha. </a:t>
            </a:r>
            <a:endParaRPr lang="pt-BR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121920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770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Após clicar no link, o usuário é redirecionado à tela a seguir, onde deve digitar uma nova senha. </a:t>
            </a:r>
            <a:endParaRPr lang="pt-BR" dirty="0"/>
          </a:p>
        </p:txBody>
      </p:sp>
      <p:pic>
        <p:nvPicPr>
          <p:cNvPr id="3" name="Imagem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0525" y="786612"/>
            <a:ext cx="9553641" cy="3501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2147745" y="3983513"/>
            <a:ext cx="629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800" dirty="0">
              <a:solidFill>
                <a:srgbClr val="000000"/>
              </a:solidFill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Digite a mesma duas vezes nos campos acima e clique em “</a:t>
            </a:r>
            <a:r>
              <a:rPr lang="pt-BR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Execute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”. </a:t>
            </a:r>
            <a:endParaRPr lang="pt-BR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" y="5281449"/>
            <a:ext cx="11698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OBS Antes de responder pra concessionária  referente ao acesso verificar  através da BIR se a mesma não  possui  cadastro  através da planilha de usuários do GVN pois cada concessionária pode ter apenas 2 cadastros pra acesso ao sistema.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595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12341840" cy="5570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i="1" u="sng" dirty="0"/>
              <a:t>Algumas informações importantes </a:t>
            </a:r>
            <a:r>
              <a:rPr lang="pt-BR" sz="2400" b="1" i="1" u="sng" dirty="0" smtClean="0"/>
              <a:t>sobre GVN</a:t>
            </a:r>
            <a:endParaRPr lang="pt-BR" sz="2400" b="1" i="1" u="sng" dirty="0"/>
          </a:p>
          <a:p>
            <a:endParaRPr lang="pt-BR" sz="2400" b="1" i="1" u="sng" dirty="0"/>
          </a:p>
          <a:p>
            <a:r>
              <a:rPr lang="pt-BR" sz="2000" dirty="0"/>
              <a:t>Concessionária relata que está sem acesso ao GVN </a:t>
            </a:r>
            <a:r>
              <a:rPr lang="pt-BR" sz="2000" dirty="0" smtClean="0"/>
              <a:t>.</a:t>
            </a:r>
          </a:p>
          <a:p>
            <a:r>
              <a:rPr lang="pt-BR" sz="1600" dirty="0">
                <a:solidFill>
                  <a:srgbClr val="FF0000"/>
                </a:solidFill>
              </a:rPr>
              <a:t/>
            </a:r>
            <a:br>
              <a:rPr lang="pt-BR" sz="1600" dirty="0">
                <a:solidFill>
                  <a:srgbClr val="FF0000"/>
                </a:solidFill>
              </a:rPr>
            </a:b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R: Sempre pedir </a:t>
            </a:r>
            <a:r>
              <a:rPr lang="pt-BR" sz="16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print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. Se no mesmo vir :você não tem papéis suficientes é erro de link ou se vir erro tentativas </a:t>
            </a:r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demasiadas</a:t>
            </a:r>
          </a:p>
          <a:p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é reset de senha e tem o passo a passo de como </a:t>
            </a:r>
            <a:r>
              <a:rPr lang="pt-BR" sz="16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resetar</a:t>
            </a:r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pt-BR" sz="1600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600" dirty="0"/>
              <a:t>Se a concessionária mandar </a:t>
            </a:r>
            <a:r>
              <a:rPr lang="pt-BR" sz="1600" dirty="0" err="1"/>
              <a:t>print</a:t>
            </a:r>
            <a:r>
              <a:rPr lang="pt-BR" sz="1600" dirty="0"/>
              <a:t> de tela de um homem sobre a mesa com a caneta na mão</a:t>
            </a:r>
            <a:r>
              <a:rPr lang="pt-BR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1600" dirty="0"/>
          </a:p>
          <a:p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   R:Quer dizer que ele tentou mais de duas vezes e bloqueou o acesso ao sistema GVN, neste caso mandamos </a:t>
            </a:r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e-mail</a:t>
            </a:r>
          </a:p>
          <a:p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ao Rinaldo pedindo o desbloqueio do usuário com o </a:t>
            </a:r>
            <a:r>
              <a:rPr lang="pt-BR" sz="16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print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em anexo para que ele possa ver qual o usuário que está </a:t>
            </a:r>
            <a:endParaRPr lang="pt-BR" sz="1600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Bloqueado, 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e-mail :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  <a:hlinkClick r:id="rId2"/>
              </a:rPr>
              <a:t>Rinaldo.Zanzini@nissan.com.br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 com o Fábio em cópia : </a:t>
            </a:r>
            <a:r>
              <a:rPr lang="pt-BR" sz="1600" u="sng" dirty="0">
                <a:solidFill>
                  <a:schemeClr val="bg1">
                    <a:lumMod val="85000"/>
                    <a:lumOff val="15000"/>
                  </a:schemeClr>
                </a:solidFill>
                <a:hlinkClick r:id="rId3"/>
              </a:rPr>
              <a:t>fabio.fukuda@nissan.com.br</a:t>
            </a:r>
            <a:endParaRPr lang="pt-BR" sz="1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pt-BR" sz="1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pt-BR" sz="1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pt-BR" sz="1600" dirty="0"/>
              <a:t>C</a:t>
            </a:r>
            <a:r>
              <a:rPr lang="pt-BR" sz="1600" dirty="0" smtClean="0"/>
              <a:t>oncessionária relata que </a:t>
            </a:r>
            <a:r>
              <a:rPr lang="pt-BR" sz="1600" dirty="0"/>
              <a:t>está  tentando transferir pedido de venda do varejo para pedido de venda </a:t>
            </a:r>
            <a:r>
              <a:rPr lang="pt-BR" sz="1600" dirty="0" smtClean="0"/>
              <a:t>direta.</a:t>
            </a:r>
          </a:p>
          <a:p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R: </a:t>
            </a:r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Passo a Passo no 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manual GVN </a:t>
            </a:r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tem 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a orientação de como proceder </a:t>
            </a:r>
            <a:r>
              <a:rPr lang="pt-BR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Página </a:t>
            </a:r>
            <a: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25</a:t>
            </a:r>
            <a:br>
              <a:rPr lang="pt-BR" sz="1600" dirty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endParaRPr lang="pt-BR" sz="1600" b="1" i="1" u="sng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pt-BR" sz="1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9883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10990509" cy="7386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i="1" u="sng" dirty="0" smtClean="0"/>
              <a:t>E-mail </a:t>
            </a:r>
            <a:r>
              <a:rPr lang="pt-BR" sz="2400" b="1" i="1" u="sng" dirty="0"/>
              <a:t>Padrão </a:t>
            </a:r>
            <a:r>
              <a:rPr lang="pt-BR" sz="2400" b="1" i="1" u="sng" dirty="0" smtClean="0"/>
              <a:t>para envio as </a:t>
            </a:r>
            <a:r>
              <a:rPr lang="pt-BR" sz="2400" b="1" i="1" u="sng" dirty="0" err="1" smtClean="0"/>
              <a:t>concessinárias</a:t>
            </a:r>
            <a:r>
              <a:rPr lang="pt-BR" sz="2400" b="1" i="1" u="sng" dirty="0" smtClean="0"/>
              <a:t> - Casos GVN</a:t>
            </a:r>
            <a:endParaRPr lang="pt-BR" sz="2400" b="1" i="1" u="sng" dirty="0"/>
          </a:p>
          <a:p>
            <a:endParaRPr lang="pt-BR" dirty="0"/>
          </a:p>
          <a:p>
            <a:r>
              <a:rPr lang="pt-BR" sz="1600" dirty="0"/>
              <a:t>Primeiramente </a:t>
            </a:r>
            <a:r>
              <a:rPr lang="pt-BR" sz="1600" dirty="0" smtClean="0"/>
              <a:t> informar para concessionária quem são os usuários cadastrados para aquela BIR.</a:t>
            </a:r>
          </a:p>
          <a:p>
            <a:endParaRPr lang="pt-BR" sz="1600" dirty="0" smtClean="0"/>
          </a:p>
          <a:p>
            <a:r>
              <a:rPr lang="pt-BR" sz="1600" dirty="0" smtClean="0"/>
              <a:t>Exemplo:</a:t>
            </a:r>
          </a:p>
          <a:p>
            <a:endParaRPr lang="pt-BR" sz="1600" dirty="0" smtClean="0"/>
          </a:p>
          <a:p>
            <a:r>
              <a:rPr lang="pt-BR" sz="1600" dirty="0" smtClean="0"/>
              <a:t>Prezado concessionário, </a:t>
            </a:r>
            <a:r>
              <a:rPr lang="pt-BR" sz="1600" dirty="0"/>
              <a:t>BIR 1138 -CARRERA ACELERA SÃO CARLOS , tem 2 usuários de </a:t>
            </a:r>
            <a:r>
              <a:rPr lang="pt-BR" sz="1600" dirty="0" err="1" smtClean="0"/>
              <a:t>acesso,conforme</a:t>
            </a:r>
            <a:endParaRPr lang="pt-BR" sz="1600" dirty="0" smtClean="0"/>
          </a:p>
          <a:p>
            <a:r>
              <a:rPr lang="pt-BR" sz="1600" dirty="0" smtClean="0"/>
              <a:t> </a:t>
            </a:r>
            <a:r>
              <a:rPr lang="pt-BR" sz="1600" dirty="0"/>
              <a:t>segue abaixo :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NBDF113801 Karen Oliveira </a:t>
            </a:r>
            <a:r>
              <a:rPr lang="pt-BR" sz="1600" dirty="0">
                <a:hlinkClick r:id="rId2"/>
              </a:rPr>
              <a:t>admvendas@carrera.com.br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NBDF113802 </a:t>
            </a:r>
            <a:r>
              <a:rPr lang="pt-BR" sz="1600" dirty="0" err="1"/>
              <a:t>Lidia</a:t>
            </a:r>
            <a:r>
              <a:rPr lang="pt-BR" sz="1600" dirty="0"/>
              <a:t> Jesus </a:t>
            </a:r>
            <a:r>
              <a:rPr lang="pt-BR" sz="1600" dirty="0">
                <a:hlinkClick r:id="rId3"/>
              </a:rPr>
              <a:t>lidia.jesus@carrera.com.br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 smtClean="0"/>
              <a:t>Atualmente são  permitidos apenas 2 acessos por </a:t>
            </a:r>
            <a:r>
              <a:rPr lang="pt-BR" sz="1600" dirty="0" err="1" smtClean="0"/>
              <a:t>BIR.Vou</a:t>
            </a:r>
            <a:r>
              <a:rPr lang="pt-BR" sz="1600" dirty="0" smtClean="0"/>
              <a:t> </a:t>
            </a:r>
            <a:r>
              <a:rPr lang="pt-BR" sz="1600" dirty="0"/>
              <a:t>dar uma breve orientação de como criar a </a:t>
            </a:r>
            <a:r>
              <a:rPr lang="pt-BR" sz="1600" dirty="0" smtClean="0"/>
              <a:t>senha</a:t>
            </a:r>
          </a:p>
          <a:p>
            <a:r>
              <a:rPr lang="pt-BR" sz="1600" dirty="0" smtClean="0"/>
              <a:t> </a:t>
            </a:r>
            <a:r>
              <a:rPr lang="pt-BR" sz="1600" dirty="0"/>
              <a:t>do acesso ao GVN :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-Ir no link :</a:t>
            </a:r>
            <a:r>
              <a:rPr lang="pt-BR" sz="1600" dirty="0">
                <a:hlinkClick r:id="rId4"/>
              </a:rPr>
              <a:t>www.nissan.com.br/</a:t>
            </a:r>
            <a:r>
              <a:rPr lang="pt-BR" sz="1600" dirty="0" err="1">
                <a:hlinkClick r:id="rId4"/>
              </a:rPr>
              <a:t>gvn</a:t>
            </a:r>
            <a:r>
              <a:rPr lang="pt-BR" sz="1600" dirty="0"/>
              <a:t> ,vai abrir a página do GVN.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-Colocar o NBDF688001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-Ir na barra em azul (lado esquerdo, e vai ver que está escrito: Obtenha a senha Inicial/Esqueci a senha</a:t>
            </a:r>
            <a:r>
              <a:rPr lang="pt-BR" sz="1600" dirty="0" smtClean="0"/>
              <a:t>)</a:t>
            </a:r>
          </a:p>
          <a:p>
            <a:r>
              <a:rPr lang="pt-BR" sz="1600" dirty="0" smtClean="0"/>
              <a:t> </a:t>
            </a:r>
            <a:r>
              <a:rPr lang="pt-BR" sz="1600" dirty="0"/>
              <a:t>-Clique nesta barra.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-Vai aparecer uma tela para que preencha alguns dados :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-Colocar com letras maiúsculas na opção : USER ID :NBDF688001</a:t>
            </a:r>
            <a:br>
              <a:rPr lang="pt-BR" sz="1600" dirty="0"/>
            </a:br>
            <a:r>
              <a:rPr lang="pt-BR" sz="1600" dirty="0"/>
              <a:t>SURNAME: MENDONCA -coloque com letras maiúsculas</a:t>
            </a:r>
            <a:br>
              <a:rPr lang="pt-BR" sz="1600" dirty="0"/>
            </a:br>
            <a:r>
              <a:rPr lang="pt-BR" sz="1600" dirty="0"/>
              <a:t>GIVEN NAME:MADSON -coloque com letras maiúsculas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764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Na opção e-mail, colocar com letras minúsculas : </a:t>
            </a:r>
            <a:r>
              <a:rPr lang="pt-BR" dirty="0">
                <a:hlinkClick r:id="rId3"/>
              </a:rPr>
              <a:t>madson.mendonca@nikainissan.com.br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Clicar na opção : Next -Vai aparecer um nova tela e vai clicar em :Close -O sistema então enviará por e-mail, no caso vai ser enviado ao e-mail cadastrado que é </a:t>
            </a:r>
            <a:r>
              <a:rPr lang="pt-BR" dirty="0">
                <a:hlinkClick r:id="rId3"/>
              </a:rPr>
              <a:t>madson.mendonca@nikainissan.com.br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Um link vai ser enviado ao e-mail e deve se verificar na caixa de entrada, lixeira ou spam</a:t>
            </a:r>
            <a:br>
              <a:rPr lang="pt-BR" dirty="0"/>
            </a:br>
            <a:r>
              <a:rPr lang="pt-BR" dirty="0"/>
              <a:t>- Este link é enviado para que o usuário efetue o reset de sua senha.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--Após clicar no link, o usuário é redirecionado à tela , onde deve digitar uma nova senha.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-Ou seja vai criar uma senha de acesso ao GVN -E vai repetir a senha que está sendo criada.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-Depois clicar em Execute.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Todo este processo, tem os </a:t>
            </a:r>
            <a:r>
              <a:rPr lang="pt-BR" dirty="0" err="1"/>
              <a:t>prints</a:t>
            </a:r>
            <a:r>
              <a:rPr lang="pt-BR" dirty="0"/>
              <a:t> de tela com a orientação que está em anexo, caso tenha alguma dúvida pode nos contatar ou se ao criar a senha aparecer alguma tela de erro, envie ao CAC para que verifiquemos.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Depois de fazer o processo é só entrar no sistema GVN, colocar o NBDF688001 e a senha que foi criada.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Para criar a senha do usuário NBDF688002 é o mesmo processo.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Desta forma então o protocolo encerrado nesta data e CAC Nissan Fica a Disposição.</a:t>
            </a:r>
          </a:p>
        </p:txBody>
      </p:sp>
    </p:spTree>
    <p:extLst>
      <p:ext uri="{BB962C8B-B14F-4D97-AF65-F5344CB8AC3E}">
        <p14:creationId xmlns:p14="http://schemas.microsoft.com/office/powerpoint/2010/main" val="20733555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ti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Override1.xml><?xml version="1.0" encoding="utf-8"?>
<a:themeOverride xmlns:a="http://schemas.openxmlformats.org/drawingml/2006/main">
  <a:clrScheme name="Slice">
    <a:dk1>
      <a:sysClr val="windowText" lastClr="000000"/>
    </a:dk1>
    <a:lt1>
      <a:sysClr val="window" lastClr="FFFFFF"/>
    </a:lt1>
    <a:dk2>
      <a:srgbClr val="146194"/>
    </a:dk2>
    <a:lt2>
      <a:srgbClr val="76DBF4"/>
    </a:lt2>
    <a:accent1>
      <a:srgbClr val="052F61"/>
    </a:accent1>
    <a:accent2>
      <a:srgbClr val="A50E82"/>
    </a:accent2>
    <a:accent3>
      <a:srgbClr val="14967C"/>
    </a:accent3>
    <a:accent4>
      <a:srgbClr val="6A9E1F"/>
    </a:accent4>
    <a:accent5>
      <a:srgbClr val="E87D37"/>
    </a:accent5>
    <a:accent6>
      <a:srgbClr val="C62324"/>
    </a:accent6>
    <a:hlink>
      <a:srgbClr val="0D2E46"/>
    </a:hlink>
    <a:folHlink>
      <a:srgbClr val="356A9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</TotalTime>
  <Words>290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Calibri</vt:lpstr>
      <vt:lpstr>Century Gothic</vt:lpstr>
      <vt:lpstr>Times New Roman</vt:lpstr>
      <vt:lpstr>Verdana</vt:lpstr>
      <vt:lpstr>Wingdings</vt:lpstr>
      <vt:lpstr>Wingdings 3</vt:lpstr>
      <vt:lpstr>Fatia</vt:lpstr>
      <vt:lpstr>Procedimentos CAC</vt:lpstr>
      <vt:lpstr>passo a Passo para Reset de senha Acesso sistema GVN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Procedimentos CAC</dc:title>
  <dc:creator>LECI DAIANI PAIS AZEVEDO</dc:creator>
  <cp:lastModifiedBy>LECI DAIANI PAIS AZEVEDO</cp:lastModifiedBy>
  <cp:revision>20</cp:revision>
  <dcterms:created xsi:type="dcterms:W3CDTF">2020-10-29T15:22:13Z</dcterms:created>
  <dcterms:modified xsi:type="dcterms:W3CDTF">2021-08-30T21:08:00Z</dcterms:modified>
</cp:coreProperties>
</file>